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Old Standard TT"/>
      <p:regular r:id="rId22"/>
      <p:bold r:id="rId23"/>
      <p: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OldStandardTT-regular.fnt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font" Target="fonts/OldStandardTT-italic.fntdata"/><Relationship Id="rId12" Type="http://schemas.openxmlformats.org/officeDocument/2006/relationships/slide" Target="slides/slide7.xml"/><Relationship Id="rId23" Type="http://schemas.openxmlformats.org/officeDocument/2006/relationships/font" Target="fonts/OldStandardTT-bold.fntdata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7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8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8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39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199" cy="133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039650"/>
            <a:ext cx="8520599" cy="2106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of Biome here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of student(s)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Description</a:t>
            </a:r>
            <a:r>
              <a:rPr lang="en"/>
              <a:t>: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Brief description of biome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pictures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Animals and Their Adaptations</a:t>
            </a:r>
            <a:r>
              <a:rPr lang="en"/>
              <a:t>: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List one animal and its adaptation to the environment of the biome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picture of animal and maybe some visual of its adaptation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Plants and Their Adaptations</a:t>
            </a:r>
            <a:r>
              <a:rPr lang="en"/>
              <a:t>: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List one plant and its adaptation to the environment of the biome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picture of plant and maybe some visual of its adaptation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Plants and Their Adaptations</a:t>
            </a:r>
            <a:r>
              <a:rPr lang="en"/>
              <a:t>: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List one plant and its adaptation to the environment of the biome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picture of plant and maybe some visual of its adaptation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Productivity</a:t>
            </a:r>
            <a:r>
              <a:rPr lang="en"/>
              <a:t>: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What is the biome’s productivity? Use correct units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Why does the biome have that productivity (hint: think about the limiting factors)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Some visualization/picture that demonstrates productivity in the biome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This could take more than one slide -- feel free to add slide using the same format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Soil</a:t>
            </a:r>
            <a:r>
              <a:rPr lang="en"/>
              <a:t>: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Describe the soil of the biome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How does soil affect the local biotic factors?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pictures or diagrams demonstrating the soil in the biome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Human Factors</a:t>
            </a:r>
            <a:r>
              <a:rPr lang="en"/>
              <a:t>: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What are the human factors that affect the biome (deforestation, urbanization, agriculture, habitat loss, pollution, etc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Depending on the biome, this could take more than one slde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pics/videos, etc showing the human factors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Other Interesting Characteristics</a:t>
            </a:r>
            <a:r>
              <a:rPr lang="en"/>
              <a:t>: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Are there other interesting things about your biome? 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Find at least two, describe them and add visual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Distribution</a:t>
            </a:r>
            <a:r>
              <a:rPr lang="en"/>
              <a:t>: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map of biomes with your biome color noted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brief description of distribution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Examples</a:t>
            </a:r>
            <a:r>
              <a:rPr lang="en"/>
              <a:t>: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a few places where this biome exists (name of countries or more specific names, such as The Sahara Desert)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pictures of those places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Limiting Factors - Insolation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general statement about insolation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description of how much insolation the biome gets.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could include picture of earth and light rays or some other diagram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Limiting Factors - Precipitation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general statement about precipitation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description of how much precipitation the biome gets.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could include or graph of biomes precipitation or some other diagram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Limiting Factors - Temperature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general statement about temperature</a:t>
            </a:r>
          </a:p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description of the temp in the biome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could include or graph of biomes temperature or some other diagram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/>
              <a:t>Limiting Factors - Other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What other factors are limiting in the biome (soil nutrients, human factors, etc)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Some visual representation of those factors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Structure</a:t>
            </a:r>
            <a:r>
              <a:rPr lang="en"/>
              <a:t>: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What is the structure of the biome?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Visual diagram of that structure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Animals and Their Adaptations</a:t>
            </a:r>
            <a:r>
              <a:rPr lang="en"/>
              <a:t>: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arenR"/>
            </a:pPr>
            <a:r>
              <a:rPr lang="en"/>
              <a:t>List one animal and its adaptation to the environment of the biome</a:t>
            </a:r>
          </a:p>
          <a:p>
            <a:pPr indent="-228600" lvl="0" marL="457200">
              <a:spcBef>
                <a:spcPts val="0"/>
              </a:spcBef>
              <a:buAutoNum type="arabicParenR"/>
            </a:pPr>
            <a:r>
              <a:rPr lang="en"/>
              <a:t>picture of animal and maybe some visual of its adaptation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